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F11"/>
    <a:srgbClr val="E7A544"/>
    <a:srgbClr val="65AEC8"/>
    <a:srgbClr val="FEE2BB"/>
    <a:srgbClr val="0099FF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580" autoAdjust="0"/>
  </p:normalViewPr>
  <p:slideViewPr>
    <p:cSldViewPr>
      <p:cViewPr varScale="1">
        <p:scale>
          <a:sx n="121" d="100"/>
          <a:sy n="121" d="100"/>
        </p:scale>
        <p:origin x="136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72" y="19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D479A-6E80-4A74-8718-7C44EDB4F1CA}" type="datetimeFigureOut">
              <a:rPr lang="es-ES" smtClean="0"/>
              <a:t>26/3/25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420FEA-E55B-47FE-AFC1-68863C84205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8547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C590D7-2414-4484-A6E2-E8436C2748F5}" type="datetimeFigureOut">
              <a:rPr lang="es-ES" smtClean="0"/>
              <a:t>26/3/25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1C3B-59D6-4CF3-AC64-2341ED265A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6683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 hasCustomPrompt="1"/>
          </p:nvPr>
        </p:nvSpPr>
        <p:spPr>
          <a:xfrm>
            <a:off x="2195736" y="476672"/>
            <a:ext cx="6408712" cy="1656184"/>
          </a:xfrm>
        </p:spPr>
        <p:txBody>
          <a:bodyPr wrap="square" lIns="0" tIns="0" rIns="0" bIns="0" anchor="ctr" anchorCtr="0">
            <a:normAutofit/>
          </a:bodyPr>
          <a:lstStyle>
            <a:lvl1pPr marL="0" algn="ctr">
              <a:defRPr sz="4000" baseline="0">
                <a:solidFill>
                  <a:srgbClr val="E7A544"/>
                </a:solidFill>
              </a:defRPr>
            </a:lvl1pPr>
          </a:lstStyle>
          <a:p>
            <a:r>
              <a:rPr kumimoji="0" lang="es-ES" dirty="0"/>
              <a:t>Título de la Diapositiva</a:t>
            </a:r>
            <a:endParaRPr kumimoji="0" lang="en-US" dirty="0"/>
          </a:p>
        </p:txBody>
      </p:sp>
      <p:sp>
        <p:nvSpPr>
          <p:cNvPr id="9" name="8 Subtítulo"/>
          <p:cNvSpPr>
            <a:spLocks noGrp="1"/>
          </p:cNvSpPr>
          <p:nvPr>
            <p:ph type="subTitle" idx="1" hasCustomPrompt="1"/>
          </p:nvPr>
        </p:nvSpPr>
        <p:spPr>
          <a:xfrm>
            <a:off x="540544" y="2132856"/>
            <a:ext cx="8062912" cy="3410968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bg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dirty="0"/>
              <a:t>Subtítulo y Autores</a:t>
            </a:r>
            <a:endParaRPr kumimoji="0" lang="en-US" dirty="0"/>
          </a:p>
        </p:txBody>
      </p:sp>
      <p:sp>
        <p:nvSpPr>
          <p:cNvPr id="14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72400" y="6480969"/>
            <a:ext cx="502920" cy="301752"/>
          </a:xfrm>
        </p:spPr>
        <p:txBody>
          <a:bodyPr/>
          <a:lstStyle/>
          <a:p>
            <a:fld id="{14DD80DF-5A40-42E8-8520-5DF370B5B32A}" type="slidenum">
              <a:rPr lang="es-ES" smtClean="0"/>
              <a:t>‹Nº›</a:t>
            </a:fld>
            <a:endParaRPr lang="es-ES"/>
          </a:p>
        </p:txBody>
      </p:sp>
      <p:sp>
        <p:nvSpPr>
          <p:cNvPr id="16" name="2 Marcador de contenido"/>
          <p:cNvSpPr>
            <a:spLocks noGrp="1" noChangeAspect="1"/>
          </p:cNvSpPr>
          <p:nvPr>
            <p:ph idx="13" hasCustomPrompt="1"/>
          </p:nvPr>
        </p:nvSpPr>
        <p:spPr>
          <a:xfrm>
            <a:off x="539552" y="476672"/>
            <a:ext cx="1656184" cy="1656184"/>
          </a:xfrm>
        </p:spPr>
        <p:txBody>
          <a:bodyPr anchor="ctr">
            <a:normAutofit/>
          </a:bodyPr>
          <a:lstStyle>
            <a:lvl1pPr marL="64008" indent="0">
              <a:buNone/>
              <a:defRPr sz="1800"/>
            </a:lvl1pPr>
          </a:lstStyle>
          <a:p>
            <a:pPr lvl="0" eaLnBrk="1" latinLnBrk="0" hangingPunct="1"/>
            <a:r>
              <a:rPr lang="es-ES" dirty="0"/>
              <a:t>Escudo de su Universidad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2123728" y="404664"/>
            <a:ext cx="6563072" cy="1440160"/>
          </a:xfrm>
        </p:spPr>
        <p:txBody>
          <a:bodyPr/>
          <a:lstStyle>
            <a:lvl1pPr algn="l">
              <a:defRPr baseline="0"/>
            </a:lvl1pPr>
          </a:lstStyle>
          <a:p>
            <a:r>
              <a:rPr kumimoji="0" lang="es-ES" dirty="0"/>
              <a:t>Título de la diapositiva</a:t>
            </a:r>
            <a:endParaRPr kumimoji="0"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dirty="0"/>
              <a:t>Haga clic para modificar el estilo de texto del patrón</a:t>
            </a:r>
          </a:p>
          <a:p>
            <a:pPr lvl="1" eaLnBrk="1" latinLnBrk="0" hangingPunct="1"/>
            <a:r>
              <a:rPr lang="es-ES" dirty="0"/>
              <a:t>Segundo nivel</a:t>
            </a:r>
          </a:p>
          <a:p>
            <a:pPr lvl="2" eaLnBrk="1" latinLnBrk="0" hangingPunct="1"/>
            <a:r>
              <a:rPr lang="es-ES" dirty="0"/>
              <a:t>Tercer nivel</a:t>
            </a:r>
          </a:p>
          <a:p>
            <a:pPr lvl="3" eaLnBrk="1" latinLnBrk="0" hangingPunct="1"/>
            <a:r>
              <a:rPr lang="es-ES" dirty="0"/>
              <a:t>Cuarto nivel</a:t>
            </a:r>
          </a:p>
          <a:p>
            <a:pPr lvl="4" eaLnBrk="1" latinLnBrk="0" hangingPunct="1"/>
            <a:r>
              <a:rPr lang="es-ES" dirty="0"/>
              <a:t>Quinto nivel</a:t>
            </a:r>
            <a:endParaRPr kumimoji="0"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80DF-5A40-42E8-8520-5DF370B5B32A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2 Marcador de contenido"/>
          <p:cNvSpPr>
            <a:spLocks noGrp="1"/>
          </p:cNvSpPr>
          <p:nvPr>
            <p:ph idx="13" hasCustomPrompt="1"/>
          </p:nvPr>
        </p:nvSpPr>
        <p:spPr>
          <a:xfrm>
            <a:off x="467544" y="404664"/>
            <a:ext cx="1656184" cy="1440160"/>
          </a:xfrm>
        </p:spPr>
        <p:txBody>
          <a:bodyPr anchor="ctr">
            <a:noAutofit/>
          </a:bodyPr>
          <a:lstStyle>
            <a:lvl1pPr marL="64008" indent="0">
              <a:buNone/>
              <a:defRPr sz="1800"/>
            </a:lvl1pPr>
          </a:lstStyle>
          <a:p>
            <a:pPr lvl="0" eaLnBrk="1" latinLnBrk="0" hangingPunct="1"/>
            <a:r>
              <a:rPr lang="es-ES" dirty="0"/>
              <a:t>Insertar Escudo de su Universidad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2123728" y="404664"/>
            <a:ext cx="6557900" cy="1297194"/>
          </a:xfrm>
        </p:spPr>
        <p:txBody>
          <a:bodyPr/>
          <a:lstStyle>
            <a:lvl1pPr marL="0" algn="l">
              <a:defRPr/>
            </a:lvl1pPr>
          </a:lstStyle>
          <a:p>
            <a:r>
              <a:rPr kumimoji="0" lang="es-ES" dirty="0"/>
              <a:t>Título de la Diapositiva</a:t>
            </a:r>
            <a:endParaRPr kumimoji="0"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72400" y="6480969"/>
            <a:ext cx="502920" cy="301752"/>
          </a:xfrm>
        </p:spPr>
        <p:txBody>
          <a:bodyPr/>
          <a:lstStyle/>
          <a:p>
            <a:fld id="{14DD80DF-5A40-42E8-8520-5DF370B5B32A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2 Marcador de contenido"/>
          <p:cNvSpPr>
            <a:spLocks noGrp="1"/>
          </p:cNvSpPr>
          <p:nvPr>
            <p:ph idx="13" hasCustomPrompt="1"/>
          </p:nvPr>
        </p:nvSpPr>
        <p:spPr>
          <a:xfrm>
            <a:off x="467544" y="404664"/>
            <a:ext cx="1656184" cy="1296144"/>
          </a:xfrm>
        </p:spPr>
        <p:txBody>
          <a:bodyPr anchor="ctr">
            <a:noAutofit/>
          </a:bodyPr>
          <a:lstStyle>
            <a:lvl1pPr marL="64008" indent="0">
              <a:buNone/>
              <a:defRPr sz="1800"/>
            </a:lvl1pPr>
          </a:lstStyle>
          <a:p>
            <a:pPr lvl="0" eaLnBrk="1" latinLnBrk="0" hangingPunct="1"/>
            <a:r>
              <a:rPr lang="es-ES" dirty="0"/>
              <a:t>Insertar Escudo de su Universidad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2123728" y="332656"/>
            <a:ext cx="6563072" cy="1368152"/>
          </a:xfrm>
        </p:spPr>
        <p:txBody>
          <a:bodyPr/>
          <a:lstStyle>
            <a:lvl1pPr algn="l">
              <a:defRPr b="1"/>
            </a:lvl1pPr>
          </a:lstStyle>
          <a:p>
            <a:r>
              <a:rPr kumimoji="0" lang="es-ES" dirty="0"/>
              <a:t>Título de la Diapositiva</a:t>
            </a:r>
            <a:endParaRPr kumimoji="0" lang="en-U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80DF-5A40-42E8-8520-5DF370B5B32A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2 Marcador de contenido"/>
          <p:cNvSpPr>
            <a:spLocks noGrp="1"/>
          </p:cNvSpPr>
          <p:nvPr>
            <p:ph idx="13" hasCustomPrompt="1"/>
          </p:nvPr>
        </p:nvSpPr>
        <p:spPr>
          <a:xfrm>
            <a:off x="467544" y="332656"/>
            <a:ext cx="1656184" cy="1368152"/>
          </a:xfrm>
        </p:spPr>
        <p:txBody>
          <a:bodyPr anchor="ctr">
            <a:noAutofit/>
          </a:bodyPr>
          <a:lstStyle>
            <a:lvl1pPr marL="64008" indent="0">
              <a:buNone/>
              <a:defRPr sz="1800"/>
            </a:lvl1pPr>
          </a:lstStyle>
          <a:p>
            <a:pPr lvl="0" eaLnBrk="1" latinLnBrk="0" hangingPunct="1"/>
            <a:r>
              <a:rPr lang="es-ES" dirty="0"/>
              <a:t>Insertar Escudo de su Universidad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72400" y="6480969"/>
            <a:ext cx="502920" cy="301752"/>
          </a:xfrm>
        </p:spPr>
        <p:txBody>
          <a:bodyPr/>
          <a:lstStyle/>
          <a:p>
            <a:fld id="{14DD80DF-5A40-42E8-8520-5DF370B5B32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2123728" y="332656"/>
            <a:ext cx="6563072" cy="1368152"/>
          </a:xfrm>
        </p:spPr>
        <p:txBody>
          <a:bodyPr/>
          <a:lstStyle>
            <a:lvl1pPr algn="l">
              <a:defRPr/>
            </a:lvl1pPr>
          </a:lstStyle>
          <a:p>
            <a:r>
              <a:rPr kumimoji="0" lang="es-ES" dirty="0"/>
              <a:t>Título de la Diapositiva</a:t>
            </a:r>
            <a:endParaRPr kumimoji="0" lang="en-US" dirty="0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dirty="0"/>
              <a:t>Haga clic para modificar el estilo de texto del patrón</a:t>
            </a:r>
          </a:p>
          <a:p>
            <a:pPr lvl="1" eaLnBrk="1" latinLnBrk="0" hangingPunct="1"/>
            <a:r>
              <a:rPr lang="es-ES" dirty="0"/>
              <a:t>Segundo nivel</a:t>
            </a:r>
          </a:p>
          <a:p>
            <a:pPr lvl="2" eaLnBrk="1" latinLnBrk="0" hangingPunct="1"/>
            <a:r>
              <a:rPr lang="es-ES" dirty="0"/>
              <a:t>Tercer nivel</a:t>
            </a:r>
          </a:p>
          <a:p>
            <a:pPr lvl="3" eaLnBrk="1" latinLnBrk="0" hangingPunct="1"/>
            <a:r>
              <a:rPr lang="es-ES" dirty="0"/>
              <a:t>Cuarto nivel</a:t>
            </a:r>
          </a:p>
          <a:p>
            <a:pPr lvl="4" eaLnBrk="1" latinLnBrk="0" hangingPunct="1"/>
            <a:r>
              <a:rPr lang="es-ES" dirty="0"/>
              <a:t>Quinto nivel</a:t>
            </a:r>
            <a:endParaRPr kumimoji="0"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80DF-5A40-42E8-8520-5DF370B5B32A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2 Marcador de contenido"/>
          <p:cNvSpPr>
            <a:spLocks noGrp="1"/>
          </p:cNvSpPr>
          <p:nvPr>
            <p:ph idx="13" hasCustomPrompt="1"/>
          </p:nvPr>
        </p:nvSpPr>
        <p:spPr>
          <a:xfrm>
            <a:off x="467544" y="332656"/>
            <a:ext cx="1656184" cy="1368152"/>
          </a:xfrm>
        </p:spPr>
        <p:txBody>
          <a:bodyPr anchor="ctr">
            <a:noAutofit/>
          </a:bodyPr>
          <a:lstStyle>
            <a:lvl1pPr marL="64008" indent="0">
              <a:buNone/>
              <a:defRPr sz="1800"/>
            </a:lvl1pPr>
          </a:lstStyle>
          <a:p>
            <a:pPr lvl="0" eaLnBrk="1" latinLnBrk="0" hangingPunct="1"/>
            <a:r>
              <a:rPr lang="es-ES" dirty="0"/>
              <a:t>Insertar Escudo de su Universidad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 hasCustomPrompt="1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>
            <a:lvl1pPr>
              <a:defRPr baseline="0"/>
            </a:lvl1pPr>
          </a:lstStyle>
          <a:p>
            <a:r>
              <a:rPr kumimoji="0" lang="es-ES" dirty="0"/>
              <a:t>Título de la Diapositiva</a:t>
            </a:r>
            <a:endParaRPr kumimoji="0" lang="en-US" dirty="0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80DF-5A40-42E8-8520-5DF370B5B32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 exten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467544" y="1484784"/>
            <a:ext cx="3008313" cy="4680520"/>
          </a:xfrm>
          <a:noFill/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s-ES" dirty="0"/>
              <a:t>Título de la Diapositiva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332656"/>
            <a:ext cx="5111750" cy="579350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80DF-5A40-42E8-8520-5DF370B5B32A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2 Marcador de contenido"/>
          <p:cNvSpPr>
            <a:spLocks noGrp="1"/>
          </p:cNvSpPr>
          <p:nvPr>
            <p:ph idx="13" hasCustomPrompt="1"/>
          </p:nvPr>
        </p:nvSpPr>
        <p:spPr>
          <a:xfrm>
            <a:off x="467544" y="332656"/>
            <a:ext cx="1656184" cy="1152128"/>
          </a:xfrm>
        </p:spPr>
        <p:txBody>
          <a:bodyPr anchor="ctr">
            <a:noAutofit/>
          </a:bodyPr>
          <a:lstStyle>
            <a:lvl1pPr marL="64008" indent="0">
              <a:buNone/>
              <a:defRPr sz="1800"/>
            </a:lvl1pPr>
          </a:lstStyle>
          <a:p>
            <a:pPr lvl="0" eaLnBrk="1" latinLnBrk="0" hangingPunct="1"/>
            <a:r>
              <a:rPr lang="es-ES" dirty="0"/>
              <a:t>Insertar Escudo de su Universidad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96317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19256" cy="126186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dirty="0"/>
              <a:t>Título</a:t>
            </a:r>
            <a:endParaRPr kumimoji="0" lang="en-US" dirty="0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3706432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dirty="0"/>
              <a:t>Haga clic para modificar el estilo de texto del patrón</a:t>
            </a:r>
          </a:p>
          <a:p>
            <a:pPr lvl="1" eaLnBrk="1" latinLnBrk="0" hangingPunct="1"/>
            <a:r>
              <a:rPr kumimoji="0" lang="es-ES" dirty="0"/>
              <a:t>Segundo nivel</a:t>
            </a:r>
          </a:p>
          <a:p>
            <a:pPr lvl="2" eaLnBrk="1" latinLnBrk="0" hangingPunct="1"/>
            <a:r>
              <a:rPr kumimoji="0" lang="es-ES" dirty="0"/>
              <a:t>Tercer nivel</a:t>
            </a:r>
          </a:p>
          <a:p>
            <a:pPr lvl="3" eaLnBrk="1" latinLnBrk="0" hangingPunct="1"/>
            <a:r>
              <a:rPr kumimoji="0" lang="es-ES" dirty="0"/>
              <a:t>Cuarto nivel</a:t>
            </a:r>
          </a:p>
          <a:p>
            <a:pPr lvl="4" eaLnBrk="1" latinLnBrk="0" hangingPunct="1"/>
            <a:r>
              <a:rPr kumimoji="0" lang="es-ES" dirty="0"/>
              <a:t>Quinto nivel</a:t>
            </a:r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583106" y="6500591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 b="1">
                <a:solidFill>
                  <a:schemeClr val="bg1"/>
                </a:solidFill>
              </a:defRPr>
            </a:lvl1pPr>
          </a:lstStyle>
          <a:p>
            <a:fld id="{14DD80DF-5A40-42E8-8520-5DF370B5B32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8" name="17 CuadroTexto"/>
          <p:cNvSpPr txBox="1"/>
          <p:nvPr userDrawn="1"/>
        </p:nvSpPr>
        <p:spPr>
          <a:xfrm>
            <a:off x="0" y="55657"/>
            <a:ext cx="9143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65AEC8"/>
                </a:solidFill>
              </a:rPr>
              <a:t>12º Congreso Internacional sobre</a:t>
            </a:r>
            <a:r>
              <a:rPr lang="es-ES" sz="1200" b="1" baseline="0" dirty="0">
                <a:solidFill>
                  <a:srgbClr val="65AEC8"/>
                </a:solidFill>
              </a:rPr>
              <a:t> Investigación en Didáctica de las Ciencias – València – Septiembre 2025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0EAFE18-D83F-ED36-557D-689DFF59F06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7" y="6261823"/>
            <a:ext cx="1081000" cy="509232"/>
          </a:xfrm>
          <a:prstGeom prst="rect">
            <a:avLst/>
          </a:prstGeom>
        </p:spPr>
      </p:pic>
      <p:sp>
        <p:nvSpPr>
          <p:cNvPr id="2" name="17 CuadroTexto">
            <a:extLst>
              <a:ext uri="{FF2B5EF4-FFF2-40B4-BE49-F238E27FC236}">
                <a16:creationId xmlns:a16="http://schemas.microsoft.com/office/drawing/2014/main" id="{733F2EE9-9AFE-7A09-A91F-AD009954F2A7}"/>
              </a:ext>
            </a:extLst>
          </p:cNvPr>
          <p:cNvSpPr txBox="1"/>
          <p:nvPr userDrawn="1"/>
        </p:nvSpPr>
        <p:spPr>
          <a:xfrm>
            <a:off x="1083767" y="6520662"/>
            <a:ext cx="83431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100" b="0" baseline="0" dirty="0">
                <a:solidFill>
                  <a:srgbClr val="65AEC8"/>
                </a:solidFill>
              </a:rPr>
              <a:t>Enseñanza de las ciencias y pensamiento crítico: desafíos y necesidades de la sociedad democrática</a:t>
            </a:r>
            <a:endParaRPr lang="es-ES" sz="1100" b="0" dirty="0">
              <a:solidFill>
                <a:srgbClr val="65AEC8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7" r:id="rId3"/>
    <p:sldLayoutId id="2147483739" r:id="rId4"/>
    <p:sldLayoutId id="2147483740" r:id="rId5"/>
    <p:sldLayoutId id="2147483743" r:id="rId6"/>
    <p:sldLayoutId id="2147483744" r:id="rId7"/>
    <p:sldLayoutId id="2147483696" r:id="rId8"/>
  </p:sldLayoutIdLst>
  <p:hf hdr="0" ftr="0" dt="0"/>
  <p:txStyles>
    <p:titleStyle>
      <a:lvl1pPr marL="0" algn="ctr" rtl="0" eaLnBrk="1" latinLnBrk="0" hangingPunct="1">
        <a:spcBef>
          <a:spcPct val="0"/>
        </a:spcBef>
        <a:buNone/>
        <a:defRPr kumimoji="0" sz="3600" b="1" kern="1200">
          <a:ln w="6350">
            <a:noFill/>
          </a:ln>
          <a:solidFill>
            <a:srgbClr val="E7A544"/>
          </a:solidFill>
          <a:effectLst/>
          <a:latin typeface="+mj-lt"/>
          <a:ea typeface="+mj-ea"/>
          <a:cs typeface="+mj-cs"/>
        </a:defRPr>
      </a:lvl1pPr>
    </p:titleStyle>
    <p:bodyStyle>
      <a:lvl1pPr marL="448056" indent="-384048" algn="ctr" rtl="0" eaLnBrk="1" latinLnBrk="0" hangingPunct="1">
        <a:spcBef>
          <a:spcPct val="20000"/>
        </a:spcBef>
        <a:buClr>
          <a:srgbClr val="2E3D93"/>
        </a:buClr>
        <a:buSzPct val="80000"/>
        <a:buFont typeface="Wingdings" panose="05000000000000000000" pitchFamily="2" charset="2"/>
        <a:buChar char="Ø"/>
        <a:defRPr kumimoji="0" sz="3000" kern="1200">
          <a:solidFill>
            <a:schemeClr val="bg1"/>
          </a:solidFill>
          <a:latin typeface="+mn-lt"/>
          <a:ea typeface="+mn-ea"/>
          <a:cs typeface="+mn-cs"/>
        </a:defRPr>
      </a:lvl1pPr>
      <a:lvl2pPr marL="822960" indent="-285750" algn="ctr" rtl="0" eaLnBrk="1" latinLnBrk="0" hangingPunct="1">
        <a:spcBef>
          <a:spcPct val="20000"/>
        </a:spcBef>
        <a:buClr>
          <a:srgbClr val="2E3D93"/>
        </a:buClr>
        <a:buSzPct val="95000"/>
        <a:buFont typeface="Courier New" panose="02070309020205020404" pitchFamily="49" charset="0"/>
        <a:buChar char="o"/>
        <a:defRPr kumimoji="0" sz="2600" kern="1200">
          <a:solidFill>
            <a:schemeClr val="bg1"/>
          </a:solidFill>
          <a:latin typeface="+mn-lt"/>
          <a:ea typeface="+mn-ea"/>
          <a:cs typeface="+mn-cs"/>
        </a:defRPr>
      </a:lvl2pPr>
      <a:lvl3pPr marL="1106424" indent="-228600" algn="ctr" rtl="0" eaLnBrk="1" latinLnBrk="0" hangingPunct="1">
        <a:spcBef>
          <a:spcPct val="20000"/>
        </a:spcBef>
        <a:buClr>
          <a:srgbClr val="2E3D93"/>
        </a:buClr>
        <a:buFont typeface="Wingdings 2"/>
        <a:buChar char=""/>
        <a:defRPr kumimoji="0"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600" indent="-210312" algn="ctr" rtl="0" eaLnBrk="1" latinLnBrk="0" hangingPunct="1">
        <a:spcBef>
          <a:spcPct val="20000"/>
        </a:spcBef>
        <a:buClr>
          <a:srgbClr val="2E3D93"/>
        </a:buClr>
        <a:buFont typeface="Wingdings 2"/>
        <a:buChar char=""/>
        <a:defRPr kumimoji="0"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1600200" indent="-210312" algn="ctr" rtl="0" eaLnBrk="1" latinLnBrk="0" hangingPunct="1">
        <a:spcBef>
          <a:spcPct val="20000"/>
        </a:spcBef>
        <a:buClr>
          <a:srgbClr val="2E3D93"/>
        </a:buClr>
        <a:buFont typeface="Wingdings 2"/>
        <a:buChar char=""/>
        <a:defRPr kumimoji="0" sz="1900" kern="1200">
          <a:solidFill>
            <a:schemeClr val="bg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404664"/>
            <a:ext cx="9144000" cy="792088"/>
          </a:xfrm>
        </p:spPr>
        <p:txBody>
          <a:bodyPr/>
          <a:lstStyle/>
          <a:p>
            <a:r>
              <a:rPr lang="es-ES" dirty="0"/>
              <a:t>Título comunicación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80DF-5A40-42E8-8520-5DF370B5B32A}" type="slidenum">
              <a:rPr lang="es-ES" smtClean="0"/>
              <a:t>1</a:t>
            </a:fld>
            <a:endParaRPr lang="es-ES"/>
          </a:p>
        </p:txBody>
      </p:sp>
      <p:sp>
        <p:nvSpPr>
          <p:cNvPr id="7" name="Subtítulo 6">
            <a:extLst>
              <a:ext uri="{FF2B5EF4-FFF2-40B4-BE49-F238E27FC236}">
                <a16:creationId xmlns:a16="http://schemas.microsoft.com/office/drawing/2014/main" id="{8E0D5D30-3122-45D4-9120-9B3C045F4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208" y="1340768"/>
            <a:ext cx="8062912" cy="3410968"/>
          </a:xfrm>
        </p:spPr>
        <p:txBody>
          <a:bodyPr/>
          <a:lstStyle/>
          <a:p>
            <a:pPr algn="ctr"/>
            <a:r>
              <a:rPr kumimoji="0" lang="es-ES" i="0" u="none" strike="noStrike" kern="1200" cap="none" spc="0" normalizeH="0" baseline="0" noProof="0" dirty="0">
                <a:ln w="6350">
                  <a:noFill/>
                </a:ln>
                <a:solidFill>
                  <a:srgbClr val="E7A544"/>
                </a:solidFill>
                <a:effectLst/>
                <a:uLnTx/>
                <a:uFillTx/>
                <a:ea typeface="+mj-ea"/>
                <a:cs typeface="+mj-cs"/>
              </a:rPr>
              <a:t>Subtítulo comunicación</a:t>
            </a:r>
            <a:endParaRPr lang="es-ES" dirty="0"/>
          </a:p>
          <a:p>
            <a:pPr algn="ctr"/>
            <a:r>
              <a:rPr lang="es-ES" sz="2400" dirty="0"/>
              <a:t>Autores y Filiaciones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B1367D6-C468-C7AB-872C-BA1AA799E8BE}"/>
              </a:ext>
            </a:extLst>
          </p:cNvPr>
          <p:cNvSpPr txBox="1"/>
          <p:nvPr/>
        </p:nvSpPr>
        <p:spPr>
          <a:xfrm>
            <a:off x="3443556" y="3046252"/>
            <a:ext cx="19442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</a:rPr>
              <a:t>Se puede insertar en la portada alguna imagen representativa de la comunicación así como los logos de las instituciones participantes si se considera</a:t>
            </a:r>
          </a:p>
        </p:txBody>
      </p:sp>
    </p:spTree>
    <p:extLst>
      <p:ext uri="{BB962C8B-B14F-4D97-AF65-F5344CB8AC3E}">
        <p14:creationId xmlns:p14="http://schemas.microsoft.com/office/powerpoint/2010/main" val="1920355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80DF-5A40-42E8-8520-5DF370B5B32A}" type="slidenum">
              <a:rPr lang="es-ES" smtClean="0"/>
              <a:t>2</a:t>
            </a:fld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3AAF535-65EC-2E70-A520-51B9699F703A}"/>
              </a:ext>
            </a:extLst>
          </p:cNvPr>
          <p:cNvSpPr txBox="1"/>
          <p:nvPr/>
        </p:nvSpPr>
        <p:spPr>
          <a:xfrm>
            <a:off x="414498" y="62068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</a:rPr>
              <a:t>Títulos (en negrita)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FF18A07-5D10-BE1B-033B-FEA3A6045E81}"/>
              </a:ext>
            </a:extLst>
          </p:cNvPr>
          <p:cNvSpPr txBox="1"/>
          <p:nvPr/>
        </p:nvSpPr>
        <p:spPr>
          <a:xfrm>
            <a:off x="414498" y="1268760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Texto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7C3F79F-C9CC-EEE3-1283-0B7058A0A065}"/>
              </a:ext>
            </a:extLst>
          </p:cNvPr>
          <p:cNvSpPr txBox="1"/>
          <p:nvPr/>
        </p:nvSpPr>
        <p:spPr>
          <a:xfrm>
            <a:off x="333009" y="2451660"/>
            <a:ext cx="847798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400" dirty="0">
              <a:solidFill>
                <a:schemeClr val="bg1"/>
              </a:solidFill>
            </a:endParaRPr>
          </a:p>
          <a:p>
            <a:pPr algn="ctr"/>
            <a:endParaRPr lang="es-ES" sz="2400" dirty="0">
              <a:solidFill>
                <a:schemeClr val="bg1"/>
              </a:solidFill>
            </a:endParaRPr>
          </a:p>
          <a:p>
            <a:pPr algn="ctr"/>
            <a:r>
              <a:rPr lang="es-ES" dirty="0">
                <a:solidFill>
                  <a:schemeClr val="bg1"/>
                </a:solidFill>
              </a:rPr>
              <a:t>El modelo que se presenta es una propuesta de organización. </a:t>
            </a:r>
          </a:p>
          <a:p>
            <a:pPr algn="ctr"/>
            <a:endParaRPr lang="es-ES" dirty="0">
              <a:solidFill>
                <a:schemeClr val="bg1"/>
              </a:solidFill>
            </a:endParaRPr>
          </a:p>
          <a:p>
            <a:pPr algn="ctr"/>
            <a:r>
              <a:rPr lang="es-ES" dirty="0">
                <a:solidFill>
                  <a:schemeClr val="bg1"/>
                </a:solidFill>
              </a:rPr>
              <a:t>Cada participante puede adaptarla, manteniendo la estructura básica proporcionada.</a:t>
            </a:r>
          </a:p>
          <a:p>
            <a:pPr algn="ctr"/>
            <a:endParaRPr lang="es-ES" dirty="0">
              <a:solidFill>
                <a:schemeClr val="bg1"/>
              </a:solidFill>
            </a:endParaRPr>
          </a:p>
          <a:p>
            <a:pPr algn="ctr"/>
            <a:r>
              <a:rPr lang="es-ES" dirty="0">
                <a:solidFill>
                  <a:schemeClr val="bg1"/>
                </a:solidFill>
              </a:rPr>
              <a:t>Se recomienda realizar una distribución y organización que facilite la lectura y permita su seguimiento durante </a:t>
            </a:r>
            <a:r>
              <a:rPr lang="es-ES">
                <a:solidFill>
                  <a:schemeClr val="bg1"/>
                </a:solidFill>
              </a:rPr>
              <a:t>la presentación.  </a:t>
            </a:r>
            <a:endParaRPr lang="es-ES" dirty="0">
              <a:solidFill>
                <a:schemeClr val="bg1"/>
              </a:solidFill>
            </a:endParaRPr>
          </a:p>
          <a:p>
            <a:pPr algn="ctr"/>
            <a:endParaRPr lang="es-ES" sz="2400" dirty="0">
              <a:solidFill>
                <a:schemeClr val="bg1"/>
              </a:solidFill>
            </a:endParaRPr>
          </a:p>
          <a:p>
            <a:pPr algn="ctr"/>
            <a:endParaRPr lang="es-E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942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lantilla">
  <a:themeElements>
    <a:clrScheme name="Personalizado 1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74137D"/>
      </a:accent1>
      <a:accent2>
        <a:srgbClr val="E40059"/>
      </a:accent2>
      <a:accent3>
        <a:srgbClr val="9C007F"/>
      </a:accent3>
      <a:accent4>
        <a:srgbClr val="FF5597"/>
      </a:accent4>
      <a:accent5>
        <a:srgbClr val="005BD3"/>
      </a:accent5>
      <a:accent6>
        <a:srgbClr val="00349E"/>
      </a:accent6>
      <a:hlink>
        <a:srgbClr val="0FA2D5"/>
      </a:hlink>
      <a:folHlink>
        <a:srgbClr val="D440E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rtoné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</Template>
  <TotalTime>64</TotalTime>
  <Words>79</Words>
  <Application>Microsoft Macintosh PowerPoint</Application>
  <PresentationFormat>Presentación en pantalla (4:3)</PresentationFormat>
  <Paragraphs>15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Calibri</vt:lpstr>
      <vt:lpstr>Century Gothic</vt:lpstr>
      <vt:lpstr>Courier New</vt:lpstr>
      <vt:lpstr>Wingdings</vt:lpstr>
      <vt:lpstr>Wingdings 2</vt:lpstr>
      <vt:lpstr>Plantilla</vt:lpstr>
      <vt:lpstr>Título comunicación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de Presentación</dc:title>
  <dc:creator/>
  <cp:lastModifiedBy>Laura Cantó Mullor</cp:lastModifiedBy>
  <cp:revision>8</cp:revision>
  <dcterms:created xsi:type="dcterms:W3CDTF">2016-10-13T09:31:30Z</dcterms:created>
  <dcterms:modified xsi:type="dcterms:W3CDTF">2025-03-26T10:00:53Z</dcterms:modified>
</cp:coreProperties>
</file>