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603825" cy="43205400"/>
  <p:notesSz cx="6858000" cy="9144000"/>
  <p:defaultTextStyle>
    <a:defPPr>
      <a:defRPr lang="es-ES"/>
    </a:defPPr>
    <a:lvl1pPr marL="0" algn="l" defTabSz="421767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1pPr>
    <a:lvl2pPr marL="2108835" algn="l" defTabSz="421767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2pPr>
    <a:lvl3pPr marL="4217670" algn="l" defTabSz="421767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3pPr>
    <a:lvl4pPr marL="6326505" algn="l" defTabSz="421767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4pPr>
    <a:lvl5pPr marL="8435340" algn="l" defTabSz="421767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5pPr>
    <a:lvl6pPr marL="10544175" algn="l" defTabSz="421767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6pPr>
    <a:lvl7pPr marL="12653010" algn="l" defTabSz="421767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7pPr>
    <a:lvl8pPr marL="14761845" algn="l" defTabSz="421767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8pPr>
    <a:lvl9pPr marL="16870680" algn="l" defTabSz="421767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96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A63C"/>
    <a:srgbClr val="F2CD97"/>
    <a:srgbClr val="2E3D93"/>
    <a:srgbClr val="68AAC6"/>
    <a:srgbClr val="A06AA8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4" autoAdjust="0"/>
    <p:restoredTop sz="94675" autoAdjust="0"/>
  </p:normalViewPr>
  <p:slideViewPr>
    <p:cSldViewPr>
      <p:cViewPr varScale="1">
        <p:scale>
          <a:sx n="18" d="100"/>
          <a:sy n="18" d="100"/>
        </p:scale>
        <p:origin x="3396" y="96"/>
      </p:cViewPr>
      <p:guideLst>
        <p:guide orient="horz" pos="13608"/>
        <p:guide pos="96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Marcador de contenido"/>
          <p:cNvSpPr>
            <a:spLocks noGrp="1" noChangeAspect="1"/>
          </p:cNvSpPr>
          <p:nvPr>
            <p:ph idx="13" hasCustomPrompt="1"/>
          </p:nvPr>
        </p:nvSpPr>
        <p:spPr>
          <a:xfrm>
            <a:off x="1404369" y="1584477"/>
            <a:ext cx="6192687" cy="5976664"/>
          </a:xfrm>
        </p:spPr>
        <p:txBody>
          <a:bodyPr anchor="ctr">
            <a:normAutofit/>
          </a:bodyPr>
          <a:lstStyle>
            <a:lvl1pPr marL="295237" indent="0">
              <a:buNone/>
              <a:defRPr sz="66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 eaLnBrk="1" latinLnBrk="0" hangingPunct="1"/>
            <a:r>
              <a:rPr lang="es-ES" dirty="0"/>
              <a:t>Insertar Escudo de su Universidad</a:t>
            </a:r>
            <a:endParaRPr kumimoji="0" lang="en-US" dirty="0"/>
          </a:p>
        </p:txBody>
      </p:sp>
      <p:sp>
        <p:nvSpPr>
          <p:cNvPr id="19" name="2 Marcador de contenido"/>
          <p:cNvSpPr>
            <a:spLocks noGrp="1" noChangeAspect="1"/>
          </p:cNvSpPr>
          <p:nvPr>
            <p:ph idx="15" hasCustomPrompt="1"/>
          </p:nvPr>
        </p:nvSpPr>
        <p:spPr>
          <a:xfrm>
            <a:off x="1476377" y="12466068"/>
            <a:ext cx="13537503" cy="85651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360000" tIns="1620000" rIns="360000" bIns="360000" anchor="t">
            <a:normAutofit/>
          </a:bodyPr>
          <a:lstStyle>
            <a:lvl1pPr marL="288000" indent="457200" algn="just">
              <a:spcBef>
                <a:spcPts val="0"/>
              </a:spcBef>
              <a:buNone/>
              <a:defRPr sz="7200" baseline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 eaLnBrk="1" latinLnBrk="0" hangingPunct="1"/>
            <a:r>
              <a:rPr kumimoji="0" lang="en-US" dirty="0" err="1"/>
              <a:t>Ejemplo</a:t>
            </a:r>
            <a:r>
              <a:rPr kumimoji="0" lang="en-US" dirty="0"/>
              <a:t> de </a:t>
            </a:r>
            <a:r>
              <a:rPr kumimoji="0" lang="en-US" dirty="0" err="1"/>
              <a:t>texto</a:t>
            </a:r>
            <a:r>
              <a:rPr kumimoji="0" lang="en-US" dirty="0"/>
              <a:t>, </a:t>
            </a:r>
            <a:r>
              <a:rPr kumimoji="0" lang="en-US" dirty="0" err="1"/>
              <a:t>también</a:t>
            </a:r>
            <a:r>
              <a:rPr kumimoji="0" lang="en-US" dirty="0"/>
              <a:t> </a:t>
            </a:r>
            <a:r>
              <a:rPr kumimoji="0" lang="en-US" dirty="0" err="1"/>
              <a:t>puede</a:t>
            </a:r>
            <a:r>
              <a:rPr kumimoji="0" lang="en-US" dirty="0"/>
              <a:t> </a:t>
            </a:r>
            <a:r>
              <a:rPr kumimoji="0" lang="en-US" dirty="0" err="1"/>
              <a:t>ser</a:t>
            </a:r>
            <a:r>
              <a:rPr kumimoji="0" lang="en-US" dirty="0"/>
              <a:t> un </a:t>
            </a:r>
            <a:r>
              <a:rPr kumimoji="0" lang="en-US" dirty="0" err="1"/>
              <a:t>gráfico</a:t>
            </a:r>
            <a:r>
              <a:rPr kumimoji="0" lang="en-US" dirty="0"/>
              <a:t> o </a:t>
            </a:r>
            <a:r>
              <a:rPr kumimoji="0" lang="en-US" dirty="0" err="1"/>
              <a:t>cualquiér</a:t>
            </a:r>
            <a:r>
              <a:rPr kumimoji="0" lang="en-US" dirty="0"/>
              <a:t> </a:t>
            </a:r>
            <a:r>
              <a:rPr kumimoji="0" lang="en-US" dirty="0" err="1"/>
              <a:t>otro</a:t>
            </a:r>
            <a:r>
              <a:rPr kumimoji="0" lang="en-US" dirty="0"/>
              <a:t> </a:t>
            </a:r>
            <a:r>
              <a:rPr kumimoji="0" lang="en-US" dirty="0" err="1"/>
              <a:t>elemento</a:t>
            </a:r>
            <a:r>
              <a:rPr kumimoji="0" lang="en-US" dirty="0"/>
              <a:t>.</a:t>
            </a:r>
          </a:p>
        </p:txBody>
      </p:sp>
      <p:sp>
        <p:nvSpPr>
          <p:cNvPr id="22" name="2 Marcador de contenido"/>
          <p:cNvSpPr>
            <a:spLocks noGrp="1" noChangeAspect="1"/>
          </p:cNvSpPr>
          <p:nvPr>
            <p:ph idx="18" hasCustomPrompt="1"/>
          </p:nvPr>
        </p:nvSpPr>
        <p:spPr>
          <a:xfrm>
            <a:off x="15995414" y="13897843"/>
            <a:ext cx="13348058" cy="576064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360000" tIns="1620000" rIns="360000" bIns="360000" anchor="t">
            <a:normAutofit/>
          </a:bodyPr>
          <a:lstStyle>
            <a:lvl1pPr marL="288000" indent="457200" algn="just">
              <a:spcBef>
                <a:spcPts val="0"/>
              </a:spcBef>
              <a:buNone/>
              <a:defRPr sz="7200" baseline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 eaLnBrk="1" latinLnBrk="0" hangingPunct="1"/>
            <a:r>
              <a:rPr kumimoji="0" lang="en-US" dirty="0" err="1"/>
              <a:t>Ejemplo</a:t>
            </a:r>
            <a:r>
              <a:rPr kumimoji="0" lang="en-US" dirty="0"/>
              <a:t> de </a:t>
            </a:r>
            <a:r>
              <a:rPr kumimoji="0" lang="en-US" dirty="0" err="1"/>
              <a:t>texto</a:t>
            </a:r>
            <a:r>
              <a:rPr kumimoji="0" lang="en-US" dirty="0"/>
              <a:t>, </a:t>
            </a:r>
            <a:r>
              <a:rPr kumimoji="0" lang="en-US" dirty="0" err="1"/>
              <a:t>también</a:t>
            </a:r>
            <a:r>
              <a:rPr kumimoji="0" lang="en-US" dirty="0"/>
              <a:t> </a:t>
            </a:r>
            <a:r>
              <a:rPr kumimoji="0" lang="en-US" dirty="0" err="1"/>
              <a:t>puede</a:t>
            </a:r>
            <a:r>
              <a:rPr kumimoji="0" lang="en-US" dirty="0"/>
              <a:t> </a:t>
            </a:r>
            <a:r>
              <a:rPr kumimoji="0" lang="en-US" dirty="0" err="1"/>
              <a:t>ser</a:t>
            </a:r>
            <a:r>
              <a:rPr kumimoji="0" lang="en-US" dirty="0"/>
              <a:t> un </a:t>
            </a:r>
            <a:r>
              <a:rPr kumimoji="0" lang="en-US" dirty="0" err="1"/>
              <a:t>gráfico</a:t>
            </a:r>
            <a:r>
              <a:rPr kumimoji="0" lang="en-US" dirty="0"/>
              <a:t> o </a:t>
            </a:r>
            <a:r>
              <a:rPr kumimoji="0" lang="en-US" dirty="0" err="1"/>
              <a:t>cualquiér</a:t>
            </a:r>
            <a:r>
              <a:rPr kumimoji="0" lang="en-US" dirty="0"/>
              <a:t> </a:t>
            </a:r>
            <a:r>
              <a:rPr kumimoji="0" lang="en-US" dirty="0" err="1"/>
              <a:t>otro</a:t>
            </a:r>
            <a:r>
              <a:rPr kumimoji="0" lang="en-US" dirty="0"/>
              <a:t> </a:t>
            </a:r>
            <a:r>
              <a:rPr kumimoji="0" lang="en-US" dirty="0" err="1"/>
              <a:t>elemento</a:t>
            </a:r>
            <a:r>
              <a:rPr kumimoji="0" lang="en-US" dirty="0"/>
              <a:t>.</a:t>
            </a:r>
          </a:p>
        </p:txBody>
      </p:sp>
      <p:sp>
        <p:nvSpPr>
          <p:cNvPr id="35" name="34 Título"/>
          <p:cNvSpPr>
            <a:spLocks noGrp="1"/>
          </p:cNvSpPr>
          <p:nvPr>
            <p:ph type="title" hasCustomPrompt="1"/>
          </p:nvPr>
        </p:nvSpPr>
        <p:spPr>
          <a:xfrm>
            <a:off x="7741072" y="1656485"/>
            <a:ext cx="21484962" cy="5904656"/>
          </a:xfrm>
        </p:spPr>
        <p:txBody>
          <a:bodyPr/>
          <a:lstStyle>
            <a:lvl1pPr>
              <a:defRPr sz="13800" baseline="0">
                <a:solidFill>
                  <a:srgbClr val="2E3D93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s-ES" dirty="0"/>
              <a:t>Título de Póster</a:t>
            </a:r>
          </a:p>
        </p:txBody>
      </p:sp>
      <p:sp>
        <p:nvSpPr>
          <p:cNvPr id="37" name="36 Marcador de texto"/>
          <p:cNvSpPr>
            <a:spLocks noGrp="1"/>
          </p:cNvSpPr>
          <p:nvPr>
            <p:ph type="body" sz="quarter" idx="22" hasCustomPrompt="1"/>
          </p:nvPr>
        </p:nvSpPr>
        <p:spPr>
          <a:xfrm>
            <a:off x="1476376" y="11372057"/>
            <a:ext cx="12096750" cy="2448271"/>
          </a:xfrm>
          <a:solidFill>
            <a:srgbClr val="E6A63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>
            <a:normAutofit/>
          </a:bodyPr>
          <a:lstStyle>
            <a:lvl1pPr marL="295237" indent="0">
              <a:buNone/>
              <a:defRPr sz="88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s-ES" dirty="0"/>
              <a:t>Título del Apartado</a:t>
            </a:r>
          </a:p>
        </p:txBody>
      </p:sp>
      <p:sp>
        <p:nvSpPr>
          <p:cNvPr id="39" name="38 Marcador de texto"/>
          <p:cNvSpPr>
            <a:spLocks noGrp="1"/>
          </p:cNvSpPr>
          <p:nvPr>
            <p:ph type="body" sz="quarter" idx="23" hasCustomPrompt="1"/>
          </p:nvPr>
        </p:nvSpPr>
        <p:spPr>
          <a:xfrm>
            <a:off x="1404938" y="7632701"/>
            <a:ext cx="27820937" cy="2808760"/>
          </a:xfrm>
        </p:spPr>
        <p:txBody>
          <a:bodyPr anchor="ctr">
            <a:normAutofit/>
          </a:bodyPr>
          <a:lstStyle>
            <a:lvl1pPr marL="295237" indent="0">
              <a:spcBef>
                <a:spcPts val="0"/>
              </a:spcBef>
              <a:buNone/>
              <a:defRPr sz="88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s-ES" dirty="0"/>
              <a:t>Autores, Universidad</a:t>
            </a:r>
          </a:p>
        </p:txBody>
      </p:sp>
      <p:sp>
        <p:nvSpPr>
          <p:cNvPr id="40" name="36 Marcador de texto"/>
          <p:cNvSpPr>
            <a:spLocks noGrp="1"/>
          </p:cNvSpPr>
          <p:nvPr>
            <p:ph type="body" sz="quarter" idx="24" hasCustomPrompt="1"/>
          </p:nvPr>
        </p:nvSpPr>
        <p:spPr>
          <a:xfrm>
            <a:off x="17246722" y="12673708"/>
            <a:ext cx="12096750" cy="2448271"/>
          </a:xfrm>
          <a:solidFill>
            <a:srgbClr val="E6A63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>
            <a:normAutofit/>
          </a:bodyPr>
          <a:lstStyle>
            <a:lvl1pPr marL="295237" indent="0">
              <a:buNone/>
              <a:defRPr sz="88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s-ES" dirty="0"/>
              <a:t>Título del Apartado</a:t>
            </a:r>
          </a:p>
        </p:txBody>
      </p:sp>
      <p:sp>
        <p:nvSpPr>
          <p:cNvPr id="41" name="2 Marcador de contenido"/>
          <p:cNvSpPr>
            <a:spLocks noGrp="1" noChangeAspect="1"/>
          </p:cNvSpPr>
          <p:nvPr>
            <p:ph idx="25" hasCustomPrompt="1"/>
          </p:nvPr>
        </p:nvSpPr>
        <p:spPr>
          <a:xfrm>
            <a:off x="1440372" y="22967702"/>
            <a:ext cx="13537503" cy="1094836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360000" tIns="1620000" rIns="360000" bIns="360000" anchor="t">
            <a:normAutofit/>
          </a:bodyPr>
          <a:lstStyle>
            <a:lvl1pPr marL="288000" indent="457200" algn="just">
              <a:spcBef>
                <a:spcPts val="0"/>
              </a:spcBef>
              <a:buNone/>
              <a:defRPr sz="7200" baseline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 eaLnBrk="1" latinLnBrk="0" hangingPunct="1"/>
            <a:r>
              <a:rPr kumimoji="0" lang="en-US" dirty="0" err="1"/>
              <a:t>Ejemplo</a:t>
            </a:r>
            <a:r>
              <a:rPr kumimoji="0" lang="en-US" dirty="0"/>
              <a:t> de </a:t>
            </a:r>
            <a:r>
              <a:rPr kumimoji="0" lang="en-US" dirty="0" err="1"/>
              <a:t>texto</a:t>
            </a:r>
            <a:r>
              <a:rPr kumimoji="0" lang="en-US" dirty="0"/>
              <a:t>, </a:t>
            </a:r>
            <a:r>
              <a:rPr kumimoji="0" lang="en-US" dirty="0" err="1"/>
              <a:t>también</a:t>
            </a:r>
            <a:r>
              <a:rPr kumimoji="0" lang="en-US" dirty="0"/>
              <a:t> </a:t>
            </a:r>
            <a:r>
              <a:rPr kumimoji="0" lang="en-US" dirty="0" err="1"/>
              <a:t>puede</a:t>
            </a:r>
            <a:r>
              <a:rPr kumimoji="0" lang="en-US" dirty="0"/>
              <a:t> </a:t>
            </a:r>
            <a:r>
              <a:rPr kumimoji="0" lang="en-US" dirty="0" err="1"/>
              <a:t>ser</a:t>
            </a:r>
            <a:r>
              <a:rPr kumimoji="0" lang="en-US" dirty="0"/>
              <a:t> un </a:t>
            </a:r>
            <a:r>
              <a:rPr kumimoji="0" lang="en-US" dirty="0" err="1"/>
              <a:t>gráfico</a:t>
            </a:r>
            <a:r>
              <a:rPr kumimoji="0" lang="en-US" dirty="0"/>
              <a:t> o </a:t>
            </a:r>
            <a:r>
              <a:rPr kumimoji="0" lang="en-US" dirty="0" err="1"/>
              <a:t>cualquiér</a:t>
            </a:r>
            <a:r>
              <a:rPr kumimoji="0" lang="en-US" dirty="0"/>
              <a:t> </a:t>
            </a:r>
            <a:r>
              <a:rPr kumimoji="0" lang="en-US" dirty="0" err="1"/>
              <a:t>otro</a:t>
            </a:r>
            <a:r>
              <a:rPr kumimoji="0" lang="en-US" dirty="0"/>
              <a:t> </a:t>
            </a:r>
            <a:r>
              <a:rPr kumimoji="0" lang="en-US" dirty="0" err="1"/>
              <a:t>elemento</a:t>
            </a:r>
            <a:r>
              <a:rPr kumimoji="0" lang="en-US" dirty="0"/>
              <a:t>.</a:t>
            </a:r>
          </a:p>
        </p:txBody>
      </p:sp>
      <p:sp>
        <p:nvSpPr>
          <p:cNvPr id="42" name="36 Marcador de texto"/>
          <p:cNvSpPr>
            <a:spLocks noGrp="1"/>
          </p:cNvSpPr>
          <p:nvPr>
            <p:ph type="body" sz="quarter" idx="26" hasCustomPrompt="1"/>
          </p:nvPr>
        </p:nvSpPr>
        <p:spPr>
          <a:xfrm>
            <a:off x="2222228" y="21835864"/>
            <a:ext cx="12096750" cy="2448271"/>
          </a:xfrm>
          <a:solidFill>
            <a:srgbClr val="E6A63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>
            <a:normAutofit/>
          </a:bodyPr>
          <a:lstStyle>
            <a:lvl1pPr marL="295237" indent="0">
              <a:buNone/>
              <a:defRPr sz="88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s-ES" dirty="0"/>
              <a:t>Título del Apartado</a:t>
            </a:r>
          </a:p>
        </p:txBody>
      </p:sp>
      <p:sp>
        <p:nvSpPr>
          <p:cNvPr id="43" name="2 Marcador de contenido"/>
          <p:cNvSpPr>
            <a:spLocks noGrp="1" noChangeAspect="1"/>
          </p:cNvSpPr>
          <p:nvPr>
            <p:ph idx="27" hasCustomPrompt="1"/>
          </p:nvPr>
        </p:nvSpPr>
        <p:spPr>
          <a:xfrm>
            <a:off x="15995414" y="21566696"/>
            <a:ext cx="13348058" cy="135735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360000" tIns="1620000" rIns="360000" bIns="360000" anchor="t">
            <a:normAutofit/>
          </a:bodyPr>
          <a:lstStyle>
            <a:lvl1pPr marL="288000" indent="457200" algn="just">
              <a:spcBef>
                <a:spcPts val="0"/>
              </a:spcBef>
              <a:buNone/>
              <a:defRPr sz="7200" baseline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 eaLnBrk="1" latinLnBrk="0" hangingPunct="1"/>
            <a:r>
              <a:rPr kumimoji="0" lang="en-US" dirty="0" err="1"/>
              <a:t>Ejemplo</a:t>
            </a:r>
            <a:r>
              <a:rPr kumimoji="0" lang="en-US" dirty="0"/>
              <a:t> de </a:t>
            </a:r>
            <a:r>
              <a:rPr kumimoji="0" lang="en-US" dirty="0" err="1"/>
              <a:t>texto</a:t>
            </a:r>
            <a:r>
              <a:rPr kumimoji="0" lang="en-US" dirty="0"/>
              <a:t>, </a:t>
            </a:r>
            <a:r>
              <a:rPr kumimoji="0" lang="en-US" dirty="0" err="1"/>
              <a:t>también</a:t>
            </a:r>
            <a:r>
              <a:rPr kumimoji="0" lang="en-US" dirty="0"/>
              <a:t> </a:t>
            </a:r>
            <a:r>
              <a:rPr kumimoji="0" lang="en-US" dirty="0" err="1"/>
              <a:t>puede</a:t>
            </a:r>
            <a:r>
              <a:rPr kumimoji="0" lang="en-US" dirty="0"/>
              <a:t> </a:t>
            </a:r>
            <a:r>
              <a:rPr kumimoji="0" lang="en-US" dirty="0" err="1"/>
              <a:t>ser</a:t>
            </a:r>
            <a:r>
              <a:rPr kumimoji="0" lang="en-US" dirty="0"/>
              <a:t> un </a:t>
            </a:r>
            <a:r>
              <a:rPr kumimoji="0" lang="en-US" dirty="0" err="1"/>
              <a:t>gráfico</a:t>
            </a:r>
            <a:r>
              <a:rPr kumimoji="0" lang="en-US" dirty="0"/>
              <a:t> o </a:t>
            </a:r>
            <a:r>
              <a:rPr kumimoji="0" lang="en-US" dirty="0" err="1"/>
              <a:t>cualquiér</a:t>
            </a:r>
            <a:r>
              <a:rPr kumimoji="0" lang="en-US" dirty="0"/>
              <a:t> </a:t>
            </a:r>
            <a:r>
              <a:rPr kumimoji="0" lang="en-US" dirty="0" err="1"/>
              <a:t>otro</a:t>
            </a:r>
            <a:r>
              <a:rPr kumimoji="0" lang="en-US" dirty="0"/>
              <a:t> </a:t>
            </a:r>
            <a:r>
              <a:rPr kumimoji="0" lang="en-US" dirty="0" err="1"/>
              <a:t>elemento</a:t>
            </a:r>
            <a:r>
              <a:rPr kumimoji="0" lang="en-US" dirty="0"/>
              <a:t>.</a:t>
            </a:r>
          </a:p>
        </p:txBody>
      </p:sp>
      <p:sp>
        <p:nvSpPr>
          <p:cNvPr id="44" name="36 Marcador de texto"/>
          <p:cNvSpPr>
            <a:spLocks noGrp="1"/>
          </p:cNvSpPr>
          <p:nvPr>
            <p:ph type="body" sz="quarter" idx="28" hasCustomPrompt="1"/>
          </p:nvPr>
        </p:nvSpPr>
        <p:spPr>
          <a:xfrm>
            <a:off x="17246128" y="20378564"/>
            <a:ext cx="12096750" cy="2448271"/>
          </a:xfrm>
          <a:solidFill>
            <a:srgbClr val="E6A63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>
            <a:normAutofit/>
          </a:bodyPr>
          <a:lstStyle>
            <a:lvl1pPr marL="295237" indent="0">
              <a:buNone/>
              <a:defRPr sz="88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s-ES" dirty="0"/>
              <a:t>Título del Apartado</a:t>
            </a:r>
          </a:p>
        </p:txBody>
      </p:sp>
      <p:sp>
        <p:nvSpPr>
          <p:cNvPr id="45" name="2 Marcador de contenido"/>
          <p:cNvSpPr>
            <a:spLocks noGrp="1" noChangeAspect="1"/>
          </p:cNvSpPr>
          <p:nvPr>
            <p:ph idx="29" hasCustomPrompt="1"/>
          </p:nvPr>
        </p:nvSpPr>
        <p:spPr>
          <a:xfrm>
            <a:off x="1440372" y="36090408"/>
            <a:ext cx="27759084" cy="575873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360000" tIns="1620000" rIns="360000" bIns="360000" anchor="t">
            <a:normAutofit/>
          </a:bodyPr>
          <a:lstStyle>
            <a:lvl1pPr marL="288000" indent="457200" algn="just">
              <a:spcBef>
                <a:spcPts val="0"/>
              </a:spcBef>
              <a:buNone/>
              <a:defRPr sz="7200" baseline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 eaLnBrk="1" latinLnBrk="0" hangingPunct="1"/>
            <a:r>
              <a:rPr kumimoji="0" lang="en-US" dirty="0" err="1"/>
              <a:t>Ejemplo</a:t>
            </a:r>
            <a:r>
              <a:rPr kumimoji="0" lang="en-US" dirty="0"/>
              <a:t> de </a:t>
            </a:r>
            <a:r>
              <a:rPr kumimoji="0" lang="en-US" dirty="0" err="1"/>
              <a:t>texto</a:t>
            </a:r>
            <a:r>
              <a:rPr kumimoji="0" lang="en-US" dirty="0"/>
              <a:t>, </a:t>
            </a:r>
            <a:r>
              <a:rPr kumimoji="0" lang="en-US" dirty="0" err="1"/>
              <a:t>también</a:t>
            </a:r>
            <a:r>
              <a:rPr kumimoji="0" lang="en-US" dirty="0"/>
              <a:t> </a:t>
            </a:r>
            <a:r>
              <a:rPr kumimoji="0" lang="en-US" dirty="0" err="1"/>
              <a:t>puede</a:t>
            </a:r>
            <a:r>
              <a:rPr kumimoji="0" lang="en-US" dirty="0"/>
              <a:t> </a:t>
            </a:r>
            <a:r>
              <a:rPr kumimoji="0" lang="en-US" dirty="0" err="1"/>
              <a:t>ser</a:t>
            </a:r>
            <a:r>
              <a:rPr kumimoji="0" lang="en-US" dirty="0"/>
              <a:t> un </a:t>
            </a:r>
            <a:r>
              <a:rPr kumimoji="0" lang="en-US" dirty="0" err="1"/>
              <a:t>gráfico</a:t>
            </a:r>
            <a:r>
              <a:rPr kumimoji="0" lang="en-US" dirty="0"/>
              <a:t> o </a:t>
            </a:r>
            <a:r>
              <a:rPr kumimoji="0" lang="en-US" dirty="0" err="1"/>
              <a:t>cualquiér</a:t>
            </a:r>
            <a:r>
              <a:rPr kumimoji="0" lang="en-US" dirty="0"/>
              <a:t> </a:t>
            </a:r>
            <a:r>
              <a:rPr kumimoji="0" lang="en-US" dirty="0" err="1"/>
              <a:t>otro</a:t>
            </a:r>
            <a:r>
              <a:rPr kumimoji="0" lang="en-US" dirty="0"/>
              <a:t> </a:t>
            </a:r>
            <a:r>
              <a:rPr kumimoji="0" lang="en-US" dirty="0" err="1"/>
              <a:t>elemento</a:t>
            </a:r>
            <a:r>
              <a:rPr kumimoji="0" lang="en-US" dirty="0"/>
              <a:t>.</a:t>
            </a:r>
          </a:p>
        </p:txBody>
      </p:sp>
      <p:sp>
        <p:nvSpPr>
          <p:cNvPr id="46" name="36 Marcador de texto"/>
          <p:cNvSpPr>
            <a:spLocks noGrp="1"/>
          </p:cNvSpPr>
          <p:nvPr>
            <p:ph type="body" sz="quarter" idx="30" hasCustomPrompt="1"/>
          </p:nvPr>
        </p:nvSpPr>
        <p:spPr>
          <a:xfrm>
            <a:off x="2268464" y="34852172"/>
            <a:ext cx="12096750" cy="2448271"/>
          </a:xfrm>
          <a:solidFill>
            <a:srgbClr val="E6A63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>
            <a:normAutofit/>
          </a:bodyPr>
          <a:lstStyle>
            <a:lvl1pPr marL="295237" indent="0">
              <a:buNone/>
              <a:defRPr sz="88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s-ES" dirty="0"/>
              <a:t>Título del Apartado</a:t>
            </a:r>
          </a:p>
        </p:txBody>
      </p:sp>
    </p:spTree>
    <p:extLst>
      <p:ext uri="{BB962C8B-B14F-4D97-AF65-F5344CB8AC3E}">
        <p14:creationId xmlns:p14="http://schemas.microsoft.com/office/powerpoint/2010/main" val="739189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 hasCustomPrompt="1"/>
          </p:nvPr>
        </p:nvSpPr>
        <p:spPr>
          <a:xfrm>
            <a:off x="7348854" y="7954604"/>
            <a:ext cx="21449158" cy="10186426"/>
          </a:xfrm>
        </p:spPr>
        <p:txBody>
          <a:bodyPr wrap="square" lIns="0" tIns="0" rIns="0" bIns="0" anchor="ctr" anchorCtr="0">
            <a:normAutofit/>
          </a:bodyPr>
          <a:lstStyle>
            <a:lvl1pPr marL="0" algn="ctr">
              <a:defRPr sz="18500"/>
            </a:lvl1pPr>
          </a:lstStyle>
          <a:p>
            <a:r>
              <a:rPr kumimoji="0" lang="es-ES" dirty="0"/>
              <a:t>Haga clic para modificar el estilo </a:t>
            </a:r>
            <a:br>
              <a:rPr kumimoji="0" lang="es-ES" dirty="0"/>
            </a:br>
            <a:r>
              <a:rPr kumimoji="0" lang="es-ES" dirty="0"/>
              <a:t>de título del patrón</a:t>
            </a:r>
            <a:endParaRPr kumimoji="0" lang="en-US" dirty="0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809133" y="18427147"/>
            <a:ext cx="26985559" cy="16498944"/>
          </a:xfrm>
        </p:spPr>
        <p:txBody>
          <a:bodyPr/>
          <a:lstStyle>
            <a:lvl1pPr marL="0" marR="168707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bg1"/>
                </a:solidFill>
              </a:defRPr>
            </a:lvl1pPr>
            <a:lvl2pPr marL="2108835" indent="0" algn="ctr">
              <a:buNone/>
            </a:lvl2pPr>
            <a:lvl3pPr marL="4217670" indent="0" algn="ctr">
              <a:buNone/>
            </a:lvl3pPr>
            <a:lvl4pPr marL="6326505" indent="0" algn="ctr">
              <a:buNone/>
            </a:lvl4pPr>
            <a:lvl5pPr marL="8435340" indent="0" algn="ctr">
              <a:buNone/>
            </a:lvl5pPr>
            <a:lvl6pPr marL="10544175" indent="0" algn="ctr">
              <a:buNone/>
            </a:lvl6pPr>
            <a:lvl7pPr marL="12653010" indent="0" algn="ctr">
              <a:buNone/>
            </a:lvl7pPr>
            <a:lvl8pPr marL="14761845" indent="0" algn="ctr">
              <a:buNone/>
            </a:lvl8pPr>
            <a:lvl9pPr marL="16870680" indent="0" algn="ctr">
              <a:buNone/>
            </a:lvl9pPr>
          </a:lstStyle>
          <a:p>
            <a:r>
              <a:rPr kumimoji="0" lang="es-ES" dirty="0"/>
              <a:t>Haga clic para modificar el estilo de subtítulo del patrón</a:t>
            </a:r>
            <a:endParaRPr kumimoji="0" lang="en-US" dirty="0"/>
          </a:p>
        </p:txBody>
      </p:sp>
      <p:sp>
        <p:nvSpPr>
          <p:cNvPr id="11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530191" y="40830108"/>
            <a:ext cx="14257875" cy="189523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endParaRPr lang="es-ES" dirty="0"/>
          </a:p>
        </p:txBody>
      </p:sp>
      <p:sp>
        <p:nvSpPr>
          <p:cNvPr id="14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27352001" y="40830105"/>
            <a:ext cx="1683210" cy="1901038"/>
          </a:xfrm>
          <a:prstGeom prst="rect">
            <a:avLst/>
          </a:prstGeom>
        </p:spPr>
        <p:txBody>
          <a:bodyPr/>
          <a:lstStyle/>
          <a:p>
            <a:fld id="{14DD80DF-5A40-42E8-8520-5DF370B5B32A}" type="slidenum">
              <a:rPr lang="es-ES" smtClean="0"/>
              <a:t>‹Nº›</a:t>
            </a:fld>
            <a:endParaRPr lang="es-ES"/>
          </a:p>
        </p:txBody>
      </p:sp>
      <p:sp>
        <p:nvSpPr>
          <p:cNvPr id="16" name="2 Marcador de contenido"/>
          <p:cNvSpPr>
            <a:spLocks noGrp="1" noChangeAspect="1"/>
          </p:cNvSpPr>
          <p:nvPr>
            <p:ph idx="13" hasCustomPrompt="1"/>
          </p:nvPr>
        </p:nvSpPr>
        <p:spPr>
          <a:xfrm>
            <a:off x="1805813" y="7707067"/>
            <a:ext cx="5543041" cy="10433959"/>
          </a:xfrm>
        </p:spPr>
        <p:txBody>
          <a:bodyPr anchor="ctr">
            <a:normAutofit/>
          </a:bodyPr>
          <a:lstStyle>
            <a:lvl1pPr marL="295237" indent="0">
              <a:buNone/>
              <a:defRPr sz="8300"/>
            </a:lvl1pPr>
          </a:lstStyle>
          <a:p>
            <a:pPr lvl="0" eaLnBrk="1" latinLnBrk="0" hangingPunct="1"/>
            <a:r>
              <a:rPr lang="es-ES" dirty="0"/>
              <a:t>Insertar Escudo de su Universidad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07852" y="2549383"/>
            <a:ext cx="21965782" cy="7949731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30191" y="11861690"/>
            <a:ext cx="27543443" cy="288036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530191" y="40830108"/>
            <a:ext cx="14257875" cy="189523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27352001" y="40830105"/>
            <a:ext cx="1683210" cy="1901038"/>
          </a:xfrm>
          <a:prstGeom prst="rect">
            <a:avLst/>
          </a:prstGeom>
        </p:spPr>
        <p:txBody>
          <a:bodyPr/>
          <a:lstStyle/>
          <a:p>
            <a:fld id="{14DD80DF-5A40-42E8-8520-5DF370B5B32A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2 Marcador de contenido"/>
          <p:cNvSpPr>
            <a:spLocks noGrp="1"/>
          </p:cNvSpPr>
          <p:nvPr>
            <p:ph idx="13" hasCustomPrompt="1"/>
          </p:nvPr>
        </p:nvSpPr>
        <p:spPr>
          <a:xfrm>
            <a:off x="1564811" y="2549383"/>
            <a:ext cx="5543041" cy="9073008"/>
          </a:xfrm>
        </p:spPr>
        <p:txBody>
          <a:bodyPr anchor="ctr">
            <a:noAutofit/>
          </a:bodyPr>
          <a:lstStyle>
            <a:lvl1pPr marL="295237" indent="0">
              <a:buNone/>
              <a:defRPr sz="8300"/>
            </a:lvl1pPr>
          </a:lstStyle>
          <a:p>
            <a:pPr lvl="0" eaLnBrk="1" latinLnBrk="0" hangingPunct="1"/>
            <a:r>
              <a:rPr lang="es-ES" dirty="0"/>
              <a:t>Insertar Escudo de su Universidad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07852" y="2549383"/>
            <a:ext cx="21948472" cy="8172322"/>
          </a:xfrm>
        </p:spPr>
        <p:txBody>
          <a:bodyPr/>
          <a:lstStyle>
            <a:lvl1pPr marL="0" algn="l"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530191" y="10851356"/>
            <a:ext cx="13516689" cy="28513567"/>
          </a:xfrm>
        </p:spPr>
        <p:txBody>
          <a:bodyPr/>
          <a:lstStyle>
            <a:lvl1pPr>
              <a:defRPr sz="12000"/>
            </a:lvl1pPr>
            <a:lvl2pPr>
              <a:defRPr sz="11100"/>
            </a:lvl2pPr>
            <a:lvl3pPr>
              <a:defRPr sz="9200"/>
            </a:lvl3pPr>
            <a:lvl4pPr>
              <a:defRPr sz="8300"/>
            </a:lvl4pPr>
            <a:lvl5pPr>
              <a:defRPr sz="83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5556945" y="10851356"/>
            <a:ext cx="13516689" cy="28513567"/>
          </a:xfrm>
        </p:spPr>
        <p:txBody>
          <a:bodyPr/>
          <a:lstStyle>
            <a:lvl1pPr>
              <a:defRPr sz="12000"/>
            </a:lvl1pPr>
            <a:lvl2pPr>
              <a:defRPr sz="11100"/>
            </a:lvl2pPr>
            <a:lvl3pPr>
              <a:defRPr sz="9200"/>
            </a:lvl3pPr>
            <a:lvl4pPr>
              <a:defRPr sz="8300"/>
            </a:lvl4pPr>
            <a:lvl5pPr>
              <a:defRPr sz="83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530191" y="40830105"/>
            <a:ext cx="14257875" cy="1901038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27352001" y="40830105"/>
            <a:ext cx="1683210" cy="1901038"/>
          </a:xfrm>
          <a:prstGeom prst="rect">
            <a:avLst/>
          </a:prstGeom>
        </p:spPr>
        <p:txBody>
          <a:bodyPr/>
          <a:lstStyle/>
          <a:p>
            <a:fld id="{14DD80DF-5A40-42E8-8520-5DF370B5B32A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2 Marcador de contenido"/>
          <p:cNvSpPr>
            <a:spLocks noGrp="1"/>
          </p:cNvSpPr>
          <p:nvPr>
            <p:ph idx="13" hasCustomPrompt="1"/>
          </p:nvPr>
        </p:nvSpPr>
        <p:spPr>
          <a:xfrm>
            <a:off x="1564811" y="2549383"/>
            <a:ext cx="5543041" cy="8165707"/>
          </a:xfrm>
        </p:spPr>
        <p:txBody>
          <a:bodyPr anchor="ctr">
            <a:noAutofit/>
          </a:bodyPr>
          <a:lstStyle>
            <a:lvl1pPr marL="295237" indent="0">
              <a:buNone/>
              <a:defRPr sz="8300"/>
            </a:lvl1pPr>
          </a:lstStyle>
          <a:p>
            <a:pPr lvl="0" eaLnBrk="1" latinLnBrk="0" hangingPunct="1"/>
            <a:r>
              <a:rPr lang="es-ES" dirty="0"/>
              <a:t>Insertar Escudo de su Universidad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07852" y="2095733"/>
            <a:ext cx="21965782" cy="8403381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530191" y="40835910"/>
            <a:ext cx="14257875" cy="189523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27352001" y="40830105"/>
            <a:ext cx="1683210" cy="1901038"/>
          </a:xfrm>
          <a:prstGeom prst="rect">
            <a:avLst/>
          </a:prstGeom>
        </p:spPr>
        <p:txBody>
          <a:bodyPr/>
          <a:lstStyle/>
          <a:p>
            <a:fld id="{14DD80DF-5A40-42E8-8520-5DF370B5B32A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2 Marcador de contenido"/>
          <p:cNvSpPr>
            <a:spLocks noGrp="1"/>
          </p:cNvSpPr>
          <p:nvPr>
            <p:ph idx="13" hasCustomPrompt="1"/>
          </p:nvPr>
        </p:nvSpPr>
        <p:spPr>
          <a:xfrm>
            <a:off x="1564811" y="2095733"/>
            <a:ext cx="5543041" cy="8619358"/>
          </a:xfrm>
        </p:spPr>
        <p:txBody>
          <a:bodyPr anchor="ctr">
            <a:noAutofit/>
          </a:bodyPr>
          <a:lstStyle>
            <a:lvl1pPr marL="295237" indent="0">
              <a:buNone/>
              <a:defRPr sz="8300"/>
            </a:lvl1pPr>
          </a:lstStyle>
          <a:p>
            <a:pPr lvl="0" eaLnBrk="1" latinLnBrk="0" hangingPunct="1"/>
            <a:r>
              <a:rPr lang="es-ES" dirty="0"/>
              <a:t>Insertar Escudo de su Universidad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530191" y="40835910"/>
            <a:ext cx="14257875" cy="189523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27352001" y="40830105"/>
            <a:ext cx="1683210" cy="1901038"/>
          </a:xfrm>
          <a:prstGeom prst="rect">
            <a:avLst/>
          </a:prstGeom>
        </p:spPr>
        <p:txBody>
          <a:bodyPr/>
          <a:lstStyle/>
          <a:p>
            <a:fld id="{BFE8A169-207F-40BE-BB3E-A76C5468DB7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07852" y="2095733"/>
            <a:ext cx="21965782" cy="8403381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 dirty="0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530191" y="40835910"/>
            <a:ext cx="14257875" cy="189523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27352001" y="40830105"/>
            <a:ext cx="1683210" cy="1901038"/>
          </a:xfrm>
          <a:prstGeom prst="rect">
            <a:avLst/>
          </a:prstGeom>
        </p:spPr>
        <p:txBody>
          <a:bodyPr/>
          <a:lstStyle/>
          <a:p>
            <a:fld id="{14DD80DF-5A40-42E8-8520-5DF370B5B32A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2 Marcador de contenido"/>
          <p:cNvSpPr>
            <a:spLocks noGrp="1"/>
          </p:cNvSpPr>
          <p:nvPr>
            <p:ph idx="13" hasCustomPrompt="1"/>
          </p:nvPr>
        </p:nvSpPr>
        <p:spPr>
          <a:xfrm>
            <a:off x="1564811" y="2095733"/>
            <a:ext cx="5543041" cy="8619358"/>
          </a:xfrm>
        </p:spPr>
        <p:txBody>
          <a:bodyPr anchor="ctr">
            <a:noAutofit/>
          </a:bodyPr>
          <a:lstStyle>
            <a:lvl1pPr marL="295237" indent="0">
              <a:buNone/>
              <a:defRPr sz="8300"/>
            </a:lvl1pPr>
          </a:lstStyle>
          <a:p>
            <a:pPr lvl="0" eaLnBrk="1" latinLnBrk="0" hangingPunct="1"/>
            <a:r>
              <a:rPr lang="es-ES" dirty="0"/>
              <a:t>Insertar Escudo de su Universidad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22697837" y="2400300"/>
            <a:ext cx="6375797" cy="34564320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530191" y="2400300"/>
            <a:ext cx="20912614" cy="34564320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530191" y="40835910"/>
            <a:ext cx="14257875" cy="189523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27352001" y="40830105"/>
            <a:ext cx="1683210" cy="1901038"/>
          </a:xfrm>
          <a:prstGeom prst="rect">
            <a:avLst/>
          </a:prstGeom>
        </p:spPr>
        <p:txBody>
          <a:bodyPr/>
          <a:lstStyle/>
          <a:p>
            <a:fld id="{BFE8A169-207F-40BE-BB3E-A76C5468DB7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título exten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64813" y="9354139"/>
            <a:ext cx="10068448" cy="29487276"/>
          </a:xfrm>
          <a:noFill/>
        </p:spPr>
        <p:txBody>
          <a:bodyPr anchor="t"/>
          <a:lstStyle>
            <a:lvl1pPr algn="l">
              <a:defRPr sz="9200" b="1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965246" y="2095736"/>
            <a:ext cx="17108388" cy="36499094"/>
          </a:xfrm>
        </p:spPr>
        <p:txBody>
          <a:bodyPr/>
          <a:lstStyle>
            <a:lvl1pPr>
              <a:defRPr sz="14800"/>
            </a:lvl1pPr>
            <a:lvl2pPr>
              <a:defRPr sz="12900"/>
            </a:lvl2pPr>
            <a:lvl3pPr>
              <a:defRPr sz="11100"/>
            </a:lvl3pPr>
            <a:lvl4pPr>
              <a:defRPr sz="9200"/>
            </a:lvl4pPr>
            <a:lvl5pPr>
              <a:defRPr sz="9200"/>
            </a:lvl5pPr>
            <a:lvl6pPr>
              <a:defRPr sz="9200"/>
            </a:lvl6pPr>
            <a:lvl7pPr>
              <a:defRPr sz="9200"/>
            </a:lvl7pPr>
            <a:lvl8pPr>
              <a:defRPr sz="9200"/>
            </a:lvl8pPr>
            <a:lvl9pPr>
              <a:defRPr sz="9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530191" y="40835910"/>
            <a:ext cx="14257875" cy="189523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27352001" y="40830105"/>
            <a:ext cx="1683210" cy="1901038"/>
          </a:xfrm>
          <a:prstGeom prst="rect">
            <a:avLst/>
          </a:prstGeom>
        </p:spPr>
        <p:txBody>
          <a:bodyPr/>
          <a:lstStyle/>
          <a:p>
            <a:fld id="{14DD80DF-5A40-42E8-8520-5DF370B5B32A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2 Marcador de contenido"/>
          <p:cNvSpPr>
            <a:spLocks noGrp="1"/>
          </p:cNvSpPr>
          <p:nvPr>
            <p:ph idx="13" hasCustomPrompt="1"/>
          </p:nvPr>
        </p:nvSpPr>
        <p:spPr>
          <a:xfrm>
            <a:off x="1564811" y="2095733"/>
            <a:ext cx="5543041" cy="7258406"/>
          </a:xfrm>
        </p:spPr>
        <p:txBody>
          <a:bodyPr anchor="ctr">
            <a:noAutofit/>
          </a:bodyPr>
          <a:lstStyle>
            <a:lvl1pPr marL="295237" indent="0">
              <a:buNone/>
              <a:defRPr sz="8300"/>
            </a:lvl1pPr>
          </a:lstStyle>
          <a:p>
            <a:pPr lvl="0" eaLnBrk="1" latinLnBrk="0" hangingPunct="1"/>
            <a:r>
              <a:rPr lang="es-ES" dirty="0"/>
              <a:t>Insertar Escudo de su Universidad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96317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1590708" y="4248772"/>
            <a:ext cx="27508822" cy="7949731"/>
          </a:xfrm>
          <a:prstGeom prst="rect">
            <a:avLst/>
          </a:prstGeom>
        </p:spPr>
        <p:txBody>
          <a:bodyPr vert="horz" lIns="421767" tIns="210884" rIns="421767" bIns="210884" anchor="ctr">
            <a:noAutofit/>
          </a:bodyPr>
          <a:lstStyle/>
          <a:p>
            <a:r>
              <a:rPr kumimoji="0" lang="es-ES" dirty="0"/>
              <a:t>Haga clic para modificar el estilo de título del patrón</a:t>
            </a:r>
            <a:endParaRPr kumimoji="0" lang="en-US" dirty="0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1530191" y="11861690"/>
            <a:ext cx="27543443" cy="29543210"/>
          </a:xfrm>
          <a:prstGeom prst="rect">
            <a:avLst/>
          </a:prstGeom>
        </p:spPr>
        <p:txBody>
          <a:bodyPr vert="horz" lIns="421767" tIns="210884" rIns="421767" bIns="210884" anchor="t">
            <a:normAutofit/>
          </a:bodyPr>
          <a:lstStyle/>
          <a:p>
            <a:pPr lvl="0" eaLnBrk="1" latinLnBrk="0" hangingPunct="1"/>
            <a:r>
              <a:rPr kumimoji="0" lang="es-ES" dirty="0"/>
              <a:t>Haga clic para modificar el estilo de texto del patrón</a:t>
            </a:r>
          </a:p>
          <a:p>
            <a:pPr lvl="1" eaLnBrk="1" latinLnBrk="0" hangingPunct="1"/>
            <a:r>
              <a:rPr kumimoji="0" lang="es-ES" dirty="0"/>
              <a:t>Segundo nivel</a:t>
            </a:r>
          </a:p>
          <a:p>
            <a:pPr lvl="2" eaLnBrk="1" latinLnBrk="0" hangingPunct="1"/>
            <a:r>
              <a:rPr kumimoji="0" lang="es-ES" dirty="0"/>
              <a:t>Tercer nivel</a:t>
            </a:r>
          </a:p>
          <a:p>
            <a:pPr lvl="3" eaLnBrk="1" latinLnBrk="0" hangingPunct="1"/>
            <a:r>
              <a:rPr kumimoji="0" lang="es-ES" dirty="0"/>
              <a:t>Cuarto nivel</a:t>
            </a:r>
          </a:p>
          <a:p>
            <a:pPr lvl="4" eaLnBrk="1" latinLnBrk="0" hangingPunct="1"/>
            <a:r>
              <a:rPr kumimoji="0" lang="es-ES" dirty="0"/>
              <a:t>Quinto nivel</a:t>
            </a:r>
            <a:endParaRPr kumimoji="0" lang="en-US" dirty="0"/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A477C2D8-551D-DAEF-F719-A100112256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137775" y="40044688"/>
            <a:ext cx="10328275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E785273-ACE1-3B35-5FB7-903A8FE68F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13813" y="40044688"/>
            <a:ext cx="6886575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56293-5A43-4709-A070-58971D90B13C}" type="slidenum">
              <a:rPr lang="es-ES" smtClean="0"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87780BE-B78F-1755-D707-65811DFC92A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5" y="237174"/>
            <a:ext cx="5335719" cy="2513521"/>
          </a:xfrm>
          <a:prstGeom prst="rect">
            <a:avLst/>
          </a:prstGeom>
        </p:spPr>
      </p:pic>
      <p:sp>
        <p:nvSpPr>
          <p:cNvPr id="4" name="17 CuadroTexto">
            <a:extLst>
              <a:ext uri="{FF2B5EF4-FFF2-40B4-BE49-F238E27FC236}">
                <a16:creationId xmlns:a16="http://schemas.microsoft.com/office/drawing/2014/main" id="{F84D11A3-AF81-BCA9-B3CE-8C7FAB904738}"/>
              </a:ext>
            </a:extLst>
          </p:cNvPr>
          <p:cNvSpPr txBox="1"/>
          <p:nvPr userDrawn="1"/>
        </p:nvSpPr>
        <p:spPr>
          <a:xfrm>
            <a:off x="5508824" y="1080420"/>
            <a:ext cx="203782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baseline="0" dirty="0">
                <a:solidFill>
                  <a:srgbClr val="65AEC8"/>
                </a:solidFill>
              </a:rPr>
              <a:t>12º Congreso Internacional sobre Investigación en la Didáctica de las Ciencias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0" i="1" baseline="0" dirty="0">
                <a:solidFill>
                  <a:srgbClr val="65AEC8"/>
                </a:solidFill>
              </a:rPr>
              <a:t>Enseñanza de las ciencias y pensamiento crítico: desafíos y necesidades de la sociedad democrática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0" baseline="0" dirty="0">
                <a:solidFill>
                  <a:srgbClr val="65AEC8"/>
                </a:solidFill>
              </a:rPr>
              <a:t>València – Septiembre 2025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</p:sldLayoutIdLst>
  <p:txStyles>
    <p:titleStyle>
      <a:lvl1pPr marL="0" algn="ctr" rtl="0" eaLnBrk="1" latinLnBrk="0" hangingPunct="1">
        <a:spcBef>
          <a:spcPct val="0"/>
        </a:spcBef>
        <a:buNone/>
        <a:defRPr kumimoji="0" sz="16600" b="1" kern="1200">
          <a:ln w="6350">
            <a:noFill/>
          </a:ln>
          <a:solidFill>
            <a:srgbClr val="2E3D93"/>
          </a:solidFill>
          <a:effectLst/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066658" indent="-1771421" algn="ctr" rtl="0" eaLnBrk="1" latinLnBrk="0" hangingPunct="1">
        <a:spcBef>
          <a:spcPct val="20000"/>
        </a:spcBef>
        <a:buClr>
          <a:srgbClr val="E6A63C"/>
        </a:buClr>
        <a:buSzPct val="80000"/>
        <a:buFont typeface="Wingdings 2"/>
        <a:buChar char=""/>
        <a:defRPr kumimoji="0" sz="1380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3795903" indent="-1318022" algn="ctr" rtl="0" eaLnBrk="1" latinLnBrk="0" hangingPunct="1">
        <a:spcBef>
          <a:spcPct val="20000"/>
        </a:spcBef>
        <a:buClr>
          <a:srgbClr val="E6A63C"/>
        </a:buClr>
        <a:buSzPct val="95000"/>
        <a:buFont typeface="Verdana"/>
        <a:buChar char="›"/>
        <a:defRPr kumimoji="0" sz="1200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5103381" indent="-1054418" algn="ctr" rtl="0" eaLnBrk="1" latinLnBrk="0" hangingPunct="1">
        <a:spcBef>
          <a:spcPct val="20000"/>
        </a:spcBef>
        <a:buClr>
          <a:srgbClr val="E6A63C"/>
        </a:buClr>
        <a:buFont typeface="Wingdings 2"/>
        <a:buChar char=""/>
        <a:defRPr kumimoji="0" sz="1110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6326505" indent="-970064" algn="ctr" rtl="0" eaLnBrk="1" latinLnBrk="0" hangingPunct="1">
        <a:spcBef>
          <a:spcPct val="20000"/>
        </a:spcBef>
        <a:buClr>
          <a:srgbClr val="E6A63C"/>
        </a:buClr>
        <a:buFont typeface="Wingdings 2"/>
        <a:buChar char=""/>
        <a:defRPr kumimoji="0" sz="920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7380923" indent="-970064" algn="ctr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880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8435340" indent="-970064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8300" kern="1200">
          <a:solidFill>
            <a:schemeClr val="tx1"/>
          </a:solidFill>
          <a:latin typeface="+mn-lt"/>
          <a:ea typeface="+mn-ea"/>
          <a:cs typeface="+mn-cs"/>
        </a:defRPr>
      </a:lvl6pPr>
      <a:lvl7pPr marL="9616288" indent="-970064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7400" kern="1200">
          <a:solidFill>
            <a:schemeClr val="tx1"/>
          </a:solidFill>
          <a:latin typeface="+mn-lt"/>
          <a:ea typeface="+mn-ea"/>
          <a:cs typeface="+mn-cs"/>
        </a:defRPr>
      </a:lvl7pPr>
      <a:lvl8pPr marL="10544175" indent="-843534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7400" kern="1200">
          <a:solidFill>
            <a:schemeClr val="tx1"/>
          </a:solidFill>
          <a:latin typeface="+mn-lt"/>
          <a:ea typeface="+mn-ea"/>
          <a:cs typeface="+mn-cs"/>
        </a:defRPr>
      </a:lvl8pPr>
      <a:lvl9pPr marL="11598593" indent="-843534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7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21088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42176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632650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84353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05441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126530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476184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168706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5"/>
          </p:nvPr>
        </p:nvSpPr>
        <p:spPr>
          <a:xfrm>
            <a:off x="1513830" y="11392725"/>
            <a:ext cx="11953327" cy="6125244"/>
          </a:xfrm>
        </p:spPr>
        <p:txBody>
          <a:bodyPr/>
          <a:lstStyle/>
          <a:p>
            <a:pPr indent="0"/>
            <a:endParaRPr lang="es-ES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0" y="2585652"/>
            <a:ext cx="30063552" cy="3470256"/>
          </a:xfrm>
        </p:spPr>
        <p:txBody>
          <a:bodyPr/>
          <a:lstStyle/>
          <a:p>
            <a:r>
              <a:rPr kumimoji="0" lang="es-ES" sz="13000" b="1" i="0" u="none" strike="noStrike" kern="1200" cap="none" spc="0" normalizeH="0" baseline="0" noProof="0" dirty="0">
                <a:ln w="6350">
                  <a:noFill/>
                </a:ln>
                <a:solidFill>
                  <a:srgbClr val="E7A544"/>
                </a:solidFill>
                <a:effectLst/>
                <a:uLnTx/>
                <a:uFillTx/>
                <a:latin typeface="Century Gothic"/>
                <a:ea typeface="+mj-ea"/>
                <a:cs typeface="+mj-cs"/>
              </a:rPr>
              <a:t>Título del póster</a:t>
            </a:r>
            <a:endParaRPr lang="es-ES" sz="13000" dirty="0">
              <a:solidFill>
                <a:srgbClr val="2E3D93"/>
              </a:solidFill>
            </a:endParaRPr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22"/>
          </p:nvPr>
        </p:nvSpPr>
        <p:spPr>
          <a:xfrm>
            <a:off x="1513830" y="9860416"/>
            <a:ext cx="9937104" cy="2448271"/>
          </a:xfrm>
        </p:spPr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23"/>
          </p:nvPr>
        </p:nvSpPr>
        <p:spPr>
          <a:xfrm>
            <a:off x="1" y="5236513"/>
            <a:ext cx="29703512" cy="2808760"/>
          </a:xfrm>
        </p:spPr>
        <p:txBody>
          <a:bodyPr>
            <a:normAutofit/>
          </a:bodyPr>
          <a:lstStyle/>
          <a:p>
            <a:r>
              <a:rPr lang="es-ES" sz="8000" dirty="0"/>
              <a:t>Autores, Filiación, e-mail</a:t>
            </a:r>
          </a:p>
        </p:txBody>
      </p:sp>
      <p:sp>
        <p:nvSpPr>
          <p:cNvPr id="11" name="10 Marcador de contenido"/>
          <p:cNvSpPr>
            <a:spLocks noGrp="1"/>
          </p:cNvSpPr>
          <p:nvPr>
            <p:ph idx="27"/>
          </p:nvPr>
        </p:nvSpPr>
        <p:spPr>
          <a:xfrm>
            <a:off x="14259245" y="11411173"/>
            <a:ext cx="15121680" cy="17695519"/>
          </a:xfrm>
        </p:spPr>
        <p:txBody>
          <a:bodyPr>
            <a:normAutofit/>
          </a:bodyPr>
          <a:lstStyle/>
          <a:p>
            <a:pPr marL="144000">
              <a:spcBef>
                <a:spcPts val="2400"/>
              </a:spcBef>
            </a:pPr>
            <a:endParaRPr lang="es-ES" dirty="0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28"/>
          </p:nvPr>
        </p:nvSpPr>
        <p:spPr>
          <a:xfrm>
            <a:off x="17284175" y="9605786"/>
            <a:ext cx="12096750" cy="2448271"/>
          </a:xfrm>
        </p:spPr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13" name="12 Marcador de contenido"/>
          <p:cNvSpPr>
            <a:spLocks noGrp="1"/>
          </p:cNvSpPr>
          <p:nvPr>
            <p:ph idx="29"/>
          </p:nvPr>
        </p:nvSpPr>
        <p:spPr>
          <a:xfrm>
            <a:off x="1477825" y="31194925"/>
            <a:ext cx="27759084" cy="7140982"/>
          </a:xfrm>
        </p:spPr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0"/>
          </p:nvPr>
        </p:nvSpPr>
        <p:spPr>
          <a:xfrm>
            <a:off x="2305917" y="29898781"/>
            <a:ext cx="14329592" cy="2448271"/>
          </a:xfrm>
        </p:spPr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17" name="2 Marcador de contenido"/>
          <p:cNvSpPr>
            <a:spLocks noGrp="1"/>
          </p:cNvSpPr>
          <p:nvPr>
            <p:ph idx="15"/>
          </p:nvPr>
        </p:nvSpPr>
        <p:spPr>
          <a:xfrm>
            <a:off x="1441821" y="19529629"/>
            <a:ext cx="11953327" cy="9573244"/>
          </a:xfrm>
        </p:spPr>
        <p:txBody>
          <a:bodyPr>
            <a:normAutofit/>
          </a:bodyPr>
          <a:lstStyle/>
          <a:p>
            <a:pPr indent="0"/>
            <a:endParaRPr lang="es-ES" dirty="0"/>
          </a:p>
        </p:txBody>
      </p:sp>
      <p:sp>
        <p:nvSpPr>
          <p:cNvPr id="18" name="5 Marcador de texto"/>
          <p:cNvSpPr>
            <a:spLocks noGrp="1"/>
          </p:cNvSpPr>
          <p:nvPr>
            <p:ph type="body" sz="quarter" idx="22"/>
          </p:nvPr>
        </p:nvSpPr>
        <p:spPr>
          <a:xfrm>
            <a:off x="1371532" y="18382066"/>
            <a:ext cx="9937104" cy="2448271"/>
          </a:xfrm>
        </p:spPr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1247DDA-FED8-6171-639A-987C5CC856E3}"/>
              </a:ext>
            </a:extLst>
          </p:cNvPr>
          <p:cNvSpPr txBox="1"/>
          <p:nvPr/>
        </p:nvSpPr>
        <p:spPr>
          <a:xfrm>
            <a:off x="1475783" y="4320780"/>
            <a:ext cx="36009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400" dirty="0">
              <a:solidFill>
                <a:schemeClr val="bg1"/>
              </a:solidFill>
            </a:endParaRPr>
          </a:p>
          <a:p>
            <a:pPr algn="ctr"/>
            <a:endParaRPr lang="es-ES" sz="2400" dirty="0">
              <a:solidFill>
                <a:schemeClr val="bg1"/>
              </a:solidFill>
            </a:endParaRPr>
          </a:p>
          <a:p>
            <a:pPr algn="ctr"/>
            <a:r>
              <a:rPr lang="es-ES" sz="2400" dirty="0">
                <a:solidFill>
                  <a:schemeClr val="bg1"/>
                </a:solidFill>
              </a:rPr>
              <a:t>Se puede insertar los logos de las instituciones participantes si se considera</a:t>
            </a:r>
          </a:p>
          <a:p>
            <a:pPr algn="ctr"/>
            <a:endParaRPr lang="es-ES" sz="2400" dirty="0">
              <a:solidFill>
                <a:schemeClr val="bg1"/>
              </a:solidFill>
            </a:endParaRPr>
          </a:p>
          <a:p>
            <a:pPr algn="ctr"/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D333FF8-B26C-2ABC-7244-C2BC76F56A08}"/>
              </a:ext>
            </a:extLst>
          </p:cNvPr>
          <p:cNvSpPr txBox="1"/>
          <p:nvPr/>
        </p:nvSpPr>
        <p:spPr>
          <a:xfrm>
            <a:off x="1503613" y="39632051"/>
            <a:ext cx="276958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400" dirty="0">
              <a:solidFill>
                <a:schemeClr val="bg1"/>
              </a:solidFill>
            </a:endParaRPr>
          </a:p>
          <a:p>
            <a:pPr algn="ctr"/>
            <a:endParaRPr lang="es-ES" sz="2400" dirty="0">
              <a:solidFill>
                <a:schemeClr val="bg1"/>
              </a:solidFill>
            </a:endParaRPr>
          </a:p>
          <a:p>
            <a:pPr algn="ctr"/>
            <a:r>
              <a:rPr lang="es-ES" sz="2400" dirty="0">
                <a:solidFill>
                  <a:schemeClr val="bg1"/>
                </a:solidFill>
              </a:rPr>
              <a:t>El modelo que se presenta es una propuesta de organización. Cada participante puede adaptarla, manteniendo la estructura básica proporcionada.</a:t>
            </a:r>
          </a:p>
          <a:p>
            <a:pPr algn="ctr"/>
            <a:r>
              <a:rPr lang="es-ES" sz="2400" dirty="0">
                <a:solidFill>
                  <a:schemeClr val="bg1"/>
                </a:solidFill>
              </a:rPr>
              <a:t>Se recomienda realizar una distribución y organización que facilite la lectura del mismo  </a:t>
            </a:r>
          </a:p>
          <a:p>
            <a:pPr algn="ctr"/>
            <a:endParaRPr lang="es-ES" sz="2400" dirty="0">
              <a:solidFill>
                <a:schemeClr val="bg1"/>
              </a:solidFill>
            </a:endParaRPr>
          </a:p>
          <a:p>
            <a:pPr algn="ctr"/>
            <a:endParaRPr lang="es-E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1833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Congreso">
  <a:themeElements>
    <a:clrScheme name="Personalizado 1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74137D"/>
      </a:accent1>
      <a:accent2>
        <a:srgbClr val="E40059"/>
      </a:accent2>
      <a:accent3>
        <a:srgbClr val="9C007F"/>
      </a:accent3>
      <a:accent4>
        <a:srgbClr val="FF5597"/>
      </a:accent4>
      <a:accent5>
        <a:srgbClr val="005BD3"/>
      </a:accent5>
      <a:accent6>
        <a:srgbClr val="00349E"/>
      </a:accent6>
      <a:hlink>
        <a:srgbClr val="0FA2D5"/>
      </a:hlink>
      <a:folHlink>
        <a:srgbClr val="D440E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rtoné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Congreso</Template>
  <TotalTime>164</TotalTime>
  <Words>55</Words>
  <Application>Microsoft Office PowerPoint</Application>
  <PresentationFormat>Personalizado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Century Gothic</vt:lpstr>
      <vt:lpstr>Roboto</vt:lpstr>
      <vt:lpstr>Verdana</vt:lpstr>
      <vt:lpstr>Wingdings 2</vt:lpstr>
      <vt:lpstr>Tema Congreso</vt:lpstr>
      <vt:lpstr>Título del póster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Miguel Romero Gutiérrez</dc:creator>
  <cp:lastModifiedBy>Peri</cp:lastModifiedBy>
  <cp:revision>24</cp:revision>
  <dcterms:created xsi:type="dcterms:W3CDTF">2016-10-13T10:24:42Z</dcterms:created>
  <dcterms:modified xsi:type="dcterms:W3CDTF">2025-05-02T05:56:41Z</dcterms:modified>
</cp:coreProperties>
</file>